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2"/>
  </p:notesMasterIdLst>
  <p:sldIdLst>
    <p:sldId id="256" r:id="rId2"/>
    <p:sldId id="266" r:id="rId3"/>
    <p:sldId id="259" r:id="rId4"/>
    <p:sldId id="260" r:id="rId5"/>
    <p:sldId id="261" r:id="rId6"/>
    <p:sldId id="262" r:id="rId7"/>
    <p:sldId id="263" r:id="rId8"/>
    <p:sldId id="264" r:id="rId9"/>
    <p:sldId id="265" r:id="rId10"/>
    <p:sldId id="267" r:id="rId1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15" autoAdjust="0"/>
    <p:restoredTop sz="86333" autoAdjust="0"/>
  </p:normalViewPr>
  <p:slideViewPr>
    <p:cSldViewPr>
      <p:cViewPr varScale="1">
        <p:scale>
          <a:sx n="75" d="100"/>
          <a:sy n="75" d="100"/>
        </p:scale>
        <p:origin x="-1530" y="-96"/>
      </p:cViewPr>
      <p:guideLst>
        <p:guide orient="horz" pos="2160"/>
        <p:guide pos="2880"/>
      </p:guideLst>
    </p:cSldViewPr>
  </p:slideViewPr>
  <p:outlineViewPr>
    <p:cViewPr>
      <p:scale>
        <a:sx n="33" d="100"/>
        <a:sy n="33" d="100"/>
      </p:scale>
      <p:origin x="264" y="8169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pl-PL"/>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pl-PL"/>
          </a:p>
        </p:txBody>
      </p:sp>
      <p:sp>
        <p:nvSpPr>
          <p:cNvPr id="235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pl-PL"/>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815B522-7C2C-4065-85ED-25D6E0F59B30}" type="slidenum">
              <a:rPr lang="en-US" altLang="pl-PL"/>
              <a:pPr/>
              <a:t>‹#›</a:t>
            </a:fld>
            <a:endParaRPr lang="en-US" altLang="pl-PL"/>
          </a:p>
        </p:txBody>
      </p:sp>
    </p:spTree>
    <p:extLst>
      <p:ext uri="{BB962C8B-B14F-4D97-AF65-F5344CB8AC3E}">
        <p14:creationId xmlns="" xmlns:p14="http://schemas.microsoft.com/office/powerpoint/2010/main" val="1613088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276F9B-BF3F-4C2B-A4A7-EB9D3C53269F}" type="slidenum">
              <a:rPr lang="en-US" altLang="pl-PL"/>
              <a:pPr/>
              <a:t>1</a:t>
            </a:fld>
            <a:endParaRPr lang="en-US" altLang="pl-PL"/>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A815B522-7C2C-4065-85ED-25D6E0F59B30}" type="slidenum">
              <a:rPr lang="en-US" altLang="pl-PL" smtClean="0"/>
              <a:pPr/>
              <a:t>5</a:t>
            </a:fld>
            <a:endParaRPr lang="en-US"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A815B522-7C2C-4065-85ED-25D6E0F59B30}" type="slidenum">
              <a:rPr lang="en-US" altLang="pl-PL" smtClean="0"/>
              <a:pPr/>
              <a:t>6</a:t>
            </a:fld>
            <a:endParaRPr lang="en-US" altLang="pl-PL"/>
          </a:p>
        </p:txBody>
      </p:sp>
    </p:spTree>
    <p:extLst>
      <p:ext uri="{BB962C8B-B14F-4D97-AF65-F5344CB8AC3E}">
        <p14:creationId xmlns="" xmlns:p14="http://schemas.microsoft.com/office/powerpoint/2010/main" val="189132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685800"/>
            <a:ext cx="7772400" cy="2127250"/>
          </a:xfrm>
        </p:spPr>
        <p:txBody>
          <a:bodyPr/>
          <a:lstStyle>
            <a:lvl1pPr algn="ctr">
              <a:defRPr sz="5800"/>
            </a:lvl1pPr>
          </a:lstStyle>
          <a:p>
            <a:pPr lvl="0"/>
            <a:r>
              <a:rPr lang="pl-PL" altLang="pl-PL" noProof="0" smtClean="0"/>
              <a:t>Kliknij, aby edytować styl</a:t>
            </a:r>
            <a:endParaRPr lang="en-US" altLang="pl-PL" noProof="0" smtClean="0"/>
          </a:p>
        </p:txBody>
      </p:sp>
      <p:sp>
        <p:nvSpPr>
          <p:cNvPr id="1638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pPr lvl="0"/>
            <a:r>
              <a:rPr lang="pl-PL" altLang="pl-PL" noProof="0" smtClean="0"/>
              <a:t>Kliknij, aby edytować styl wzorca podtytułu</a:t>
            </a:r>
            <a:endParaRPr lang="en-US" altLang="pl-PL" noProof="0" smtClean="0"/>
          </a:p>
        </p:txBody>
      </p:sp>
      <p:sp>
        <p:nvSpPr>
          <p:cNvPr id="16388" name="Rectangle 4"/>
          <p:cNvSpPr>
            <a:spLocks noGrp="1" noChangeArrowheads="1"/>
          </p:cNvSpPr>
          <p:nvPr>
            <p:ph type="dt" sz="half" idx="2"/>
          </p:nvPr>
        </p:nvSpPr>
        <p:spPr/>
        <p:txBody>
          <a:bodyPr/>
          <a:lstStyle>
            <a:lvl1pPr>
              <a:defRPr/>
            </a:lvl1pPr>
          </a:lstStyle>
          <a:p>
            <a:endParaRPr lang="en-US" altLang="pl-PL"/>
          </a:p>
        </p:txBody>
      </p:sp>
      <p:sp>
        <p:nvSpPr>
          <p:cNvPr id="16389" name="Rectangle 5"/>
          <p:cNvSpPr>
            <a:spLocks noGrp="1" noChangeArrowheads="1"/>
          </p:cNvSpPr>
          <p:nvPr>
            <p:ph type="ftr" sz="quarter" idx="3"/>
          </p:nvPr>
        </p:nvSpPr>
        <p:spPr/>
        <p:txBody>
          <a:bodyPr/>
          <a:lstStyle>
            <a:lvl1pPr>
              <a:defRPr/>
            </a:lvl1pPr>
          </a:lstStyle>
          <a:p>
            <a:endParaRPr lang="en-US" altLang="pl-PL"/>
          </a:p>
        </p:txBody>
      </p:sp>
      <p:sp>
        <p:nvSpPr>
          <p:cNvPr id="16390" name="Rectangle 6"/>
          <p:cNvSpPr>
            <a:spLocks noGrp="1" noChangeArrowheads="1"/>
          </p:cNvSpPr>
          <p:nvPr>
            <p:ph type="sldNum" sz="quarter" idx="4"/>
          </p:nvPr>
        </p:nvSpPr>
        <p:spPr/>
        <p:txBody>
          <a:bodyPr/>
          <a:lstStyle>
            <a:lvl1pPr>
              <a:defRPr/>
            </a:lvl1pPr>
          </a:lstStyle>
          <a:p>
            <a:fld id="{E4B49483-BA9E-4860-A82B-FC47304AE149}" type="slidenum">
              <a:rPr lang="en-US" altLang="pl-PL"/>
              <a:pPr/>
              <a:t>‹#›</a:t>
            </a:fld>
            <a:endParaRPr lang="en-US" altLang="pl-PL"/>
          </a:p>
        </p:txBody>
      </p:sp>
      <p:sp>
        <p:nvSpPr>
          <p:cNvPr id="16392" name="Rectangle 8" descr="Gold bar"/>
          <p:cNvSpPr>
            <a:spLocks noChangeArrowheads="1"/>
          </p:cNvSpPr>
          <p:nvPr/>
        </p:nvSpPr>
        <p:spPr bwMode="auto">
          <a:xfrm>
            <a:off x="228600" y="2889250"/>
            <a:ext cx="2870200" cy="201613"/>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6393" name="Rectangle 9" descr="Orange bar"/>
          <p:cNvSpPr>
            <a:spLocks noChangeArrowheads="1"/>
          </p:cNvSpPr>
          <p:nvPr/>
        </p:nvSpPr>
        <p:spPr bwMode="auto">
          <a:xfrm>
            <a:off x="3098800" y="2889250"/>
            <a:ext cx="2870200" cy="201613"/>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16394" name="Rectangle 10" descr="Slate bar"/>
          <p:cNvSpPr>
            <a:spLocks noChangeArrowheads="1"/>
          </p:cNvSpPr>
          <p:nvPr/>
        </p:nvSpPr>
        <p:spPr bwMode="auto">
          <a:xfrm>
            <a:off x="5969000" y="2889250"/>
            <a:ext cx="2870200" cy="201613"/>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US" altLang="pl-PL"/>
          </a:p>
        </p:txBody>
      </p:sp>
      <p:sp>
        <p:nvSpPr>
          <p:cNvPr id="5" name="Symbol zastępczy stopki 4"/>
          <p:cNvSpPr>
            <a:spLocks noGrp="1"/>
          </p:cNvSpPr>
          <p:nvPr>
            <p:ph type="ftr" sz="quarter" idx="11"/>
          </p:nvPr>
        </p:nvSpPr>
        <p:spPr/>
        <p:txBody>
          <a:bodyPr/>
          <a:lstStyle>
            <a:lvl1pPr>
              <a:defRPr/>
            </a:lvl1pPr>
          </a:lstStyle>
          <a:p>
            <a:endParaRPr lang="en-US" altLang="pl-PL"/>
          </a:p>
        </p:txBody>
      </p:sp>
      <p:sp>
        <p:nvSpPr>
          <p:cNvPr id="6" name="Symbol zastępczy numeru slajdu 5"/>
          <p:cNvSpPr>
            <a:spLocks noGrp="1"/>
          </p:cNvSpPr>
          <p:nvPr>
            <p:ph type="sldNum" sz="quarter" idx="12"/>
          </p:nvPr>
        </p:nvSpPr>
        <p:spPr/>
        <p:txBody>
          <a:bodyPr/>
          <a:lstStyle>
            <a:lvl1pPr>
              <a:defRPr/>
            </a:lvl1pPr>
          </a:lstStyle>
          <a:p>
            <a:fld id="{81D51EBD-D4A1-4BDB-95FC-3E081DFF49D8}" type="slidenum">
              <a:rPr lang="en-US" altLang="pl-PL"/>
              <a:pPr/>
              <a:t>‹#›</a:t>
            </a:fld>
            <a:endParaRPr lang="en-US" altLang="pl-PL"/>
          </a:p>
        </p:txBody>
      </p:sp>
    </p:spTree>
    <p:extLst>
      <p:ext uri="{BB962C8B-B14F-4D97-AF65-F5344CB8AC3E}">
        <p14:creationId xmlns="" xmlns:p14="http://schemas.microsoft.com/office/powerpoint/2010/main" val="3974779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7813"/>
            <a:ext cx="2057400" cy="5853112"/>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7813"/>
            <a:ext cx="6019800" cy="5853112"/>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US" altLang="pl-PL"/>
          </a:p>
        </p:txBody>
      </p:sp>
      <p:sp>
        <p:nvSpPr>
          <p:cNvPr id="5" name="Symbol zastępczy stopki 4"/>
          <p:cNvSpPr>
            <a:spLocks noGrp="1"/>
          </p:cNvSpPr>
          <p:nvPr>
            <p:ph type="ftr" sz="quarter" idx="11"/>
          </p:nvPr>
        </p:nvSpPr>
        <p:spPr/>
        <p:txBody>
          <a:bodyPr/>
          <a:lstStyle>
            <a:lvl1pPr>
              <a:defRPr/>
            </a:lvl1pPr>
          </a:lstStyle>
          <a:p>
            <a:endParaRPr lang="en-US" altLang="pl-PL"/>
          </a:p>
        </p:txBody>
      </p:sp>
      <p:sp>
        <p:nvSpPr>
          <p:cNvPr id="6" name="Symbol zastępczy numeru slajdu 5"/>
          <p:cNvSpPr>
            <a:spLocks noGrp="1"/>
          </p:cNvSpPr>
          <p:nvPr>
            <p:ph type="sldNum" sz="quarter" idx="12"/>
          </p:nvPr>
        </p:nvSpPr>
        <p:spPr/>
        <p:txBody>
          <a:bodyPr/>
          <a:lstStyle>
            <a:lvl1pPr>
              <a:defRPr/>
            </a:lvl1pPr>
          </a:lstStyle>
          <a:p>
            <a:fld id="{CD51A35B-C53E-4A90-A6F9-8BC669B283AF}" type="slidenum">
              <a:rPr lang="en-US" altLang="pl-PL"/>
              <a:pPr/>
              <a:t>‹#›</a:t>
            </a:fld>
            <a:endParaRPr lang="en-US" altLang="pl-PL"/>
          </a:p>
        </p:txBody>
      </p:sp>
    </p:spTree>
    <p:extLst>
      <p:ext uri="{BB962C8B-B14F-4D97-AF65-F5344CB8AC3E}">
        <p14:creationId xmlns="" xmlns:p14="http://schemas.microsoft.com/office/powerpoint/2010/main" val="3677274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ytuł, tekst i 2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229600" cy="11398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quarter" idx="2"/>
          </p:nvPr>
        </p:nvSpPr>
        <p:spPr>
          <a:xfrm>
            <a:off x="4648200" y="1600200"/>
            <a:ext cx="4038600" cy="2189163"/>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zawartości 4"/>
          <p:cNvSpPr>
            <a:spLocks noGrp="1"/>
          </p:cNvSpPr>
          <p:nvPr>
            <p:ph sz="quarter" idx="3"/>
          </p:nvPr>
        </p:nvSpPr>
        <p:spPr>
          <a:xfrm>
            <a:off x="4648200" y="3941763"/>
            <a:ext cx="4038600" cy="218916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daty 5"/>
          <p:cNvSpPr>
            <a:spLocks noGrp="1"/>
          </p:cNvSpPr>
          <p:nvPr>
            <p:ph type="dt" sz="half" idx="10"/>
          </p:nvPr>
        </p:nvSpPr>
        <p:spPr>
          <a:xfrm>
            <a:off x="457200" y="6248400"/>
            <a:ext cx="2133600" cy="457200"/>
          </a:xfrm>
        </p:spPr>
        <p:txBody>
          <a:bodyPr/>
          <a:lstStyle>
            <a:lvl1pPr>
              <a:defRPr/>
            </a:lvl1pPr>
          </a:lstStyle>
          <a:p>
            <a:endParaRPr lang="en-US" altLang="pl-PL"/>
          </a:p>
        </p:txBody>
      </p:sp>
      <p:sp>
        <p:nvSpPr>
          <p:cNvPr id="7" name="Symbol zastępczy stopki 6"/>
          <p:cNvSpPr>
            <a:spLocks noGrp="1"/>
          </p:cNvSpPr>
          <p:nvPr>
            <p:ph type="ftr" sz="quarter" idx="11"/>
          </p:nvPr>
        </p:nvSpPr>
        <p:spPr>
          <a:xfrm>
            <a:off x="3124200" y="6248400"/>
            <a:ext cx="2895600" cy="457200"/>
          </a:xfrm>
        </p:spPr>
        <p:txBody>
          <a:bodyPr/>
          <a:lstStyle>
            <a:lvl1pPr>
              <a:defRPr/>
            </a:lvl1pPr>
          </a:lstStyle>
          <a:p>
            <a:endParaRPr lang="en-US" altLang="pl-PL"/>
          </a:p>
        </p:txBody>
      </p:sp>
      <p:sp>
        <p:nvSpPr>
          <p:cNvPr id="8" name="Symbol zastępczy numeru slajdu 7"/>
          <p:cNvSpPr>
            <a:spLocks noGrp="1"/>
          </p:cNvSpPr>
          <p:nvPr>
            <p:ph type="sldNum" sz="quarter" idx="12"/>
          </p:nvPr>
        </p:nvSpPr>
        <p:spPr>
          <a:xfrm>
            <a:off x="6553200" y="6248400"/>
            <a:ext cx="2133600" cy="457200"/>
          </a:xfrm>
        </p:spPr>
        <p:txBody>
          <a:bodyPr/>
          <a:lstStyle>
            <a:lvl1pPr>
              <a:defRPr/>
            </a:lvl1pPr>
          </a:lstStyle>
          <a:p>
            <a:fld id="{EF60E80A-B929-4A63-A6AD-C0F6EDF351F3}" type="slidenum">
              <a:rPr lang="en-US" altLang="pl-PL"/>
              <a:pPr/>
              <a:t>‹#›</a:t>
            </a:fld>
            <a:endParaRPr lang="en-US" altLang="pl-PL"/>
          </a:p>
        </p:txBody>
      </p:sp>
    </p:spTree>
    <p:extLst>
      <p:ext uri="{BB962C8B-B14F-4D97-AF65-F5344CB8AC3E}">
        <p14:creationId xmlns="" xmlns:p14="http://schemas.microsoft.com/office/powerpoint/2010/main" val="4281725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ytuł, tekst i clipart">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229600" cy="1139825"/>
          </a:xfrm>
        </p:spPr>
        <p:txBody>
          <a:bodyPr/>
          <a:lstStyle/>
          <a:p>
            <a:r>
              <a:rPr lang="pl-PL" smtClean="0"/>
              <a:t>Kliknij, aby edytować styl</a:t>
            </a:r>
            <a:endParaRPr lang="pl-PL"/>
          </a:p>
        </p:txBody>
      </p:sp>
      <p:sp>
        <p:nvSpPr>
          <p:cNvPr id="3" name="Symbol zastępczy tekstu 2"/>
          <p:cNvSpPr>
            <a:spLocks noGrp="1"/>
          </p:cNvSpPr>
          <p:nvPr>
            <p:ph type="body" sz="half" idx="1"/>
          </p:nvPr>
        </p:nvSpPr>
        <p:spPr>
          <a:xfrm>
            <a:off x="457200" y="1600200"/>
            <a:ext cx="4038600" cy="453072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obiektu clipart 3"/>
          <p:cNvSpPr>
            <a:spLocks noGrp="1"/>
          </p:cNvSpPr>
          <p:nvPr>
            <p:ph type="clipArt" sz="half" idx="2"/>
          </p:nvPr>
        </p:nvSpPr>
        <p:spPr>
          <a:xfrm>
            <a:off x="4648200" y="1600200"/>
            <a:ext cx="4038600" cy="4530725"/>
          </a:xfrm>
        </p:spPr>
        <p:txBody>
          <a:bodyPr/>
          <a:lstStyle/>
          <a:p>
            <a:r>
              <a:rPr lang="pl-PL" smtClean="0"/>
              <a:t>Kliknij ikonę, aby dodać obiekt clipart</a:t>
            </a:r>
            <a:endParaRPr lang="pl-PL"/>
          </a:p>
        </p:txBody>
      </p:sp>
      <p:sp>
        <p:nvSpPr>
          <p:cNvPr id="5" name="Symbol zastępczy daty 4"/>
          <p:cNvSpPr>
            <a:spLocks noGrp="1"/>
          </p:cNvSpPr>
          <p:nvPr>
            <p:ph type="dt" sz="half" idx="10"/>
          </p:nvPr>
        </p:nvSpPr>
        <p:spPr>
          <a:xfrm>
            <a:off x="457200" y="6248400"/>
            <a:ext cx="2133600" cy="457200"/>
          </a:xfrm>
        </p:spPr>
        <p:txBody>
          <a:bodyPr/>
          <a:lstStyle>
            <a:lvl1pPr>
              <a:defRPr/>
            </a:lvl1pPr>
          </a:lstStyle>
          <a:p>
            <a:endParaRPr lang="en-US" altLang="pl-PL"/>
          </a:p>
        </p:txBody>
      </p:sp>
      <p:sp>
        <p:nvSpPr>
          <p:cNvPr id="6" name="Symbol zastępczy stopki 5"/>
          <p:cNvSpPr>
            <a:spLocks noGrp="1"/>
          </p:cNvSpPr>
          <p:nvPr>
            <p:ph type="ftr" sz="quarter" idx="11"/>
          </p:nvPr>
        </p:nvSpPr>
        <p:spPr>
          <a:xfrm>
            <a:off x="3124200" y="6248400"/>
            <a:ext cx="2895600" cy="457200"/>
          </a:xfrm>
        </p:spPr>
        <p:txBody>
          <a:bodyPr/>
          <a:lstStyle>
            <a:lvl1pPr>
              <a:defRPr/>
            </a:lvl1pPr>
          </a:lstStyle>
          <a:p>
            <a:endParaRPr lang="en-US" altLang="pl-PL"/>
          </a:p>
        </p:txBody>
      </p:sp>
      <p:sp>
        <p:nvSpPr>
          <p:cNvPr id="7" name="Symbol zastępczy numeru slajdu 6"/>
          <p:cNvSpPr>
            <a:spLocks noGrp="1"/>
          </p:cNvSpPr>
          <p:nvPr>
            <p:ph type="sldNum" sz="quarter" idx="12"/>
          </p:nvPr>
        </p:nvSpPr>
        <p:spPr>
          <a:xfrm>
            <a:off x="6553200" y="6248400"/>
            <a:ext cx="2133600" cy="457200"/>
          </a:xfrm>
        </p:spPr>
        <p:txBody>
          <a:bodyPr/>
          <a:lstStyle>
            <a:lvl1pPr>
              <a:defRPr/>
            </a:lvl1pPr>
          </a:lstStyle>
          <a:p>
            <a:fld id="{E14369D4-574F-496D-8B34-2442C91F15C2}" type="slidenum">
              <a:rPr lang="en-US" altLang="pl-PL"/>
              <a:pPr/>
              <a:t>‹#›</a:t>
            </a:fld>
            <a:endParaRPr lang="en-US" altLang="pl-PL"/>
          </a:p>
        </p:txBody>
      </p:sp>
    </p:spTree>
    <p:extLst>
      <p:ext uri="{BB962C8B-B14F-4D97-AF65-F5344CB8AC3E}">
        <p14:creationId xmlns="" xmlns:p14="http://schemas.microsoft.com/office/powerpoint/2010/main" val="130443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endParaRPr lang="en-US" altLang="pl-PL"/>
          </a:p>
        </p:txBody>
      </p:sp>
      <p:sp>
        <p:nvSpPr>
          <p:cNvPr id="5" name="Symbol zastępczy stopki 4"/>
          <p:cNvSpPr>
            <a:spLocks noGrp="1"/>
          </p:cNvSpPr>
          <p:nvPr>
            <p:ph type="ftr" sz="quarter" idx="11"/>
          </p:nvPr>
        </p:nvSpPr>
        <p:spPr/>
        <p:txBody>
          <a:bodyPr/>
          <a:lstStyle>
            <a:lvl1pPr>
              <a:defRPr/>
            </a:lvl1pPr>
          </a:lstStyle>
          <a:p>
            <a:endParaRPr lang="en-US" altLang="pl-PL"/>
          </a:p>
        </p:txBody>
      </p:sp>
      <p:sp>
        <p:nvSpPr>
          <p:cNvPr id="6" name="Symbol zastępczy numeru slajdu 5"/>
          <p:cNvSpPr>
            <a:spLocks noGrp="1"/>
          </p:cNvSpPr>
          <p:nvPr>
            <p:ph type="sldNum" sz="quarter" idx="12"/>
          </p:nvPr>
        </p:nvSpPr>
        <p:spPr/>
        <p:txBody>
          <a:bodyPr/>
          <a:lstStyle>
            <a:lvl1pPr>
              <a:defRPr/>
            </a:lvl1pPr>
          </a:lstStyle>
          <a:p>
            <a:fld id="{CC9D98A7-E63D-4C14-A721-799D355E60FE}" type="slidenum">
              <a:rPr lang="en-US" altLang="pl-PL"/>
              <a:pPr/>
              <a:t>‹#›</a:t>
            </a:fld>
            <a:endParaRPr lang="en-US" altLang="pl-PL"/>
          </a:p>
        </p:txBody>
      </p:sp>
    </p:spTree>
    <p:extLst>
      <p:ext uri="{BB962C8B-B14F-4D97-AF65-F5344CB8AC3E}">
        <p14:creationId xmlns="" xmlns:p14="http://schemas.microsoft.com/office/powerpoint/2010/main" val="479137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en-US" altLang="pl-PL"/>
          </a:p>
        </p:txBody>
      </p:sp>
      <p:sp>
        <p:nvSpPr>
          <p:cNvPr id="5" name="Symbol zastępczy stopki 4"/>
          <p:cNvSpPr>
            <a:spLocks noGrp="1"/>
          </p:cNvSpPr>
          <p:nvPr>
            <p:ph type="ftr" sz="quarter" idx="11"/>
          </p:nvPr>
        </p:nvSpPr>
        <p:spPr/>
        <p:txBody>
          <a:bodyPr/>
          <a:lstStyle>
            <a:lvl1pPr>
              <a:defRPr/>
            </a:lvl1pPr>
          </a:lstStyle>
          <a:p>
            <a:endParaRPr lang="en-US" altLang="pl-PL"/>
          </a:p>
        </p:txBody>
      </p:sp>
      <p:sp>
        <p:nvSpPr>
          <p:cNvPr id="6" name="Symbol zastępczy numeru slajdu 5"/>
          <p:cNvSpPr>
            <a:spLocks noGrp="1"/>
          </p:cNvSpPr>
          <p:nvPr>
            <p:ph type="sldNum" sz="quarter" idx="12"/>
          </p:nvPr>
        </p:nvSpPr>
        <p:spPr/>
        <p:txBody>
          <a:bodyPr/>
          <a:lstStyle>
            <a:lvl1pPr>
              <a:defRPr/>
            </a:lvl1pPr>
          </a:lstStyle>
          <a:p>
            <a:fld id="{926A5686-692A-4190-AB0C-648CAFD057B6}" type="slidenum">
              <a:rPr lang="en-US" altLang="pl-PL"/>
              <a:pPr/>
              <a:t>‹#›</a:t>
            </a:fld>
            <a:endParaRPr lang="en-US" altLang="pl-PL"/>
          </a:p>
        </p:txBody>
      </p:sp>
    </p:spTree>
    <p:extLst>
      <p:ext uri="{BB962C8B-B14F-4D97-AF65-F5344CB8AC3E}">
        <p14:creationId xmlns="" xmlns:p14="http://schemas.microsoft.com/office/powerpoint/2010/main" val="382447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lvl1pPr>
              <a:defRPr/>
            </a:lvl1pPr>
          </a:lstStyle>
          <a:p>
            <a:endParaRPr lang="en-US" altLang="pl-PL"/>
          </a:p>
        </p:txBody>
      </p:sp>
      <p:sp>
        <p:nvSpPr>
          <p:cNvPr id="6" name="Symbol zastępczy stopki 5"/>
          <p:cNvSpPr>
            <a:spLocks noGrp="1"/>
          </p:cNvSpPr>
          <p:nvPr>
            <p:ph type="ftr" sz="quarter" idx="11"/>
          </p:nvPr>
        </p:nvSpPr>
        <p:spPr/>
        <p:txBody>
          <a:bodyPr/>
          <a:lstStyle>
            <a:lvl1pPr>
              <a:defRPr/>
            </a:lvl1pPr>
          </a:lstStyle>
          <a:p>
            <a:endParaRPr lang="en-US" altLang="pl-PL"/>
          </a:p>
        </p:txBody>
      </p:sp>
      <p:sp>
        <p:nvSpPr>
          <p:cNvPr id="7" name="Symbol zastępczy numeru slajdu 6"/>
          <p:cNvSpPr>
            <a:spLocks noGrp="1"/>
          </p:cNvSpPr>
          <p:nvPr>
            <p:ph type="sldNum" sz="quarter" idx="12"/>
          </p:nvPr>
        </p:nvSpPr>
        <p:spPr/>
        <p:txBody>
          <a:bodyPr/>
          <a:lstStyle>
            <a:lvl1pPr>
              <a:defRPr/>
            </a:lvl1pPr>
          </a:lstStyle>
          <a:p>
            <a:fld id="{0C29F577-1C8A-4B0B-91A3-4D8D30515A7F}" type="slidenum">
              <a:rPr lang="en-US" altLang="pl-PL"/>
              <a:pPr/>
              <a:t>‹#›</a:t>
            </a:fld>
            <a:endParaRPr lang="en-US" altLang="pl-PL"/>
          </a:p>
        </p:txBody>
      </p:sp>
    </p:spTree>
    <p:extLst>
      <p:ext uri="{BB962C8B-B14F-4D97-AF65-F5344CB8AC3E}">
        <p14:creationId xmlns="" xmlns:p14="http://schemas.microsoft.com/office/powerpoint/2010/main" val="3987083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lvl1pPr>
              <a:defRPr/>
            </a:lvl1pPr>
          </a:lstStyle>
          <a:p>
            <a:endParaRPr lang="en-US" altLang="pl-PL"/>
          </a:p>
        </p:txBody>
      </p:sp>
      <p:sp>
        <p:nvSpPr>
          <p:cNvPr id="8" name="Symbol zastępczy stopki 7"/>
          <p:cNvSpPr>
            <a:spLocks noGrp="1"/>
          </p:cNvSpPr>
          <p:nvPr>
            <p:ph type="ftr" sz="quarter" idx="11"/>
          </p:nvPr>
        </p:nvSpPr>
        <p:spPr/>
        <p:txBody>
          <a:bodyPr/>
          <a:lstStyle>
            <a:lvl1pPr>
              <a:defRPr/>
            </a:lvl1pPr>
          </a:lstStyle>
          <a:p>
            <a:endParaRPr lang="en-US" altLang="pl-PL"/>
          </a:p>
        </p:txBody>
      </p:sp>
      <p:sp>
        <p:nvSpPr>
          <p:cNvPr id="9" name="Symbol zastępczy numeru slajdu 8"/>
          <p:cNvSpPr>
            <a:spLocks noGrp="1"/>
          </p:cNvSpPr>
          <p:nvPr>
            <p:ph type="sldNum" sz="quarter" idx="12"/>
          </p:nvPr>
        </p:nvSpPr>
        <p:spPr/>
        <p:txBody>
          <a:bodyPr/>
          <a:lstStyle>
            <a:lvl1pPr>
              <a:defRPr/>
            </a:lvl1pPr>
          </a:lstStyle>
          <a:p>
            <a:fld id="{3B29DCB8-C3C8-4627-9F8E-6FE95512C407}" type="slidenum">
              <a:rPr lang="en-US" altLang="pl-PL"/>
              <a:pPr/>
              <a:t>‹#›</a:t>
            </a:fld>
            <a:endParaRPr lang="en-US" altLang="pl-PL"/>
          </a:p>
        </p:txBody>
      </p:sp>
    </p:spTree>
    <p:extLst>
      <p:ext uri="{BB962C8B-B14F-4D97-AF65-F5344CB8AC3E}">
        <p14:creationId xmlns="" xmlns:p14="http://schemas.microsoft.com/office/powerpoint/2010/main" val="265695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lvl1pPr>
              <a:defRPr/>
            </a:lvl1pPr>
          </a:lstStyle>
          <a:p>
            <a:endParaRPr lang="en-US" altLang="pl-PL"/>
          </a:p>
        </p:txBody>
      </p:sp>
      <p:sp>
        <p:nvSpPr>
          <p:cNvPr id="4" name="Symbol zastępczy stopki 3"/>
          <p:cNvSpPr>
            <a:spLocks noGrp="1"/>
          </p:cNvSpPr>
          <p:nvPr>
            <p:ph type="ftr" sz="quarter" idx="11"/>
          </p:nvPr>
        </p:nvSpPr>
        <p:spPr/>
        <p:txBody>
          <a:bodyPr/>
          <a:lstStyle>
            <a:lvl1pPr>
              <a:defRPr/>
            </a:lvl1pPr>
          </a:lstStyle>
          <a:p>
            <a:endParaRPr lang="en-US" altLang="pl-PL"/>
          </a:p>
        </p:txBody>
      </p:sp>
      <p:sp>
        <p:nvSpPr>
          <p:cNvPr id="5" name="Symbol zastępczy numeru slajdu 4"/>
          <p:cNvSpPr>
            <a:spLocks noGrp="1"/>
          </p:cNvSpPr>
          <p:nvPr>
            <p:ph type="sldNum" sz="quarter" idx="12"/>
          </p:nvPr>
        </p:nvSpPr>
        <p:spPr/>
        <p:txBody>
          <a:bodyPr/>
          <a:lstStyle>
            <a:lvl1pPr>
              <a:defRPr/>
            </a:lvl1pPr>
          </a:lstStyle>
          <a:p>
            <a:fld id="{D623895F-D901-4D03-97B3-BAACE6BEAF42}" type="slidenum">
              <a:rPr lang="en-US" altLang="pl-PL"/>
              <a:pPr/>
              <a:t>‹#›</a:t>
            </a:fld>
            <a:endParaRPr lang="en-US" altLang="pl-PL"/>
          </a:p>
        </p:txBody>
      </p:sp>
    </p:spTree>
    <p:extLst>
      <p:ext uri="{BB962C8B-B14F-4D97-AF65-F5344CB8AC3E}">
        <p14:creationId xmlns="" xmlns:p14="http://schemas.microsoft.com/office/powerpoint/2010/main" val="1580307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en-US" altLang="pl-PL"/>
          </a:p>
        </p:txBody>
      </p:sp>
      <p:sp>
        <p:nvSpPr>
          <p:cNvPr id="3" name="Symbol zastępczy stopki 2"/>
          <p:cNvSpPr>
            <a:spLocks noGrp="1"/>
          </p:cNvSpPr>
          <p:nvPr>
            <p:ph type="ftr" sz="quarter" idx="11"/>
          </p:nvPr>
        </p:nvSpPr>
        <p:spPr/>
        <p:txBody>
          <a:bodyPr/>
          <a:lstStyle>
            <a:lvl1pPr>
              <a:defRPr/>
            </a:lvl1pPr>
          </a:lstStyle>
          <a:p>
            <a:endParaRPr lang="en-US" altLang="pl-PL"/>
          </a:p>
        </p:txBody>
      </p:sp>
      <p:sp>
        <p:nvSpPr>
          <p:cNvPr id="4" name="Symbol zastępczy numeru slajdu 3"/>
          <p:cNvSpPr>
            <a:spLocks noGrp="1"/>
          </p:cNvSpPr>
          <p:nvPr>
            <p:ph type="sldNum" sz="quarter" idx="12"/>
          </p:nvPr>
        </p:nvSpPr>
        <p:spPr/>
        <p:txBody>
          <a:bodyPr/>
          <a:lstStyle>
            <a:lvl1pPr>
              <a:defRPr/>
            </a:lvl1pPr>
          </a:lstStyle>
          <a:p>
            <a:fld id="{B70369FB-594C-45D3-8F44-3877221E2013}" type="slidenum">
              <a:rPr lang="en-US" altLang="pl-PL"/>
              <a:pPr/>
              <a:t>‹#›</a:t>
            </a:fld>
            <a:endParaRPr lang="en-US" altLang="pl-PL"/>
          </a:p>
        </p:txBody>
      </p:sp>
    </p:spTree>
    <p:extLst>
      <p:ext uri="{BB962C8B-B14F-4D97-AF65-F5344CB8AC3E}">
        <p14:creationId xmlns="" xmlns:p14="http://schemas.microsoft.com/office/powerpoint/2010/main" val="67158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en-US" altLang="pl-PL"/>
          </a:p>
        </p:txBody>
      </p:sp>
      <p:sp>
        <p:nvSpPr>
          <p:cNvPr id="6" name="Symbol zastępczy stopki 5"/>
          <p:cNvSpPr>
            <a:spLocks noGrp="1"/>
          </p:cNvSpPr>
          <p:nvPr>
            <p:ph type="ftr" sz="quarter" idx="11"/>
          </p:nvPr>
        </p:nvSpPr>
        <p:spPr/>
        <p:txBody>
          <a:bodyPr/>
          <a:lstStyle>
            <a:lvl1pPr>
              <a:defRPr/>
            </a:lvl1pPr>
          </a:lstStyle>
          <a:p>
            <a:endParaRPr lang="en-US" altLang="pl-PL"/>
          </a:p>
        </p:txBody>
      </p:sp>
      <p:sp>
        <p:nvSpPr>
          <p:cNvPr id="7" name="Symbol zastępczy numeru slajdu 6"/>
          <p:cNvSpPr>
            <a:spLocks noGrp="1"/>
          </p:cNvSpPr>
          <p:nvPr>
            <p:ph type="sldNum" sz="quarter" idx="12"/>
          </p:nvPr>
        </p:nvSpPr>
        <p:spPr/>
        <p:txBody>
          <a:bodyPr/>
          <a:lstStyle>
            <a:lvl1pPr>
              <a:defRPr/>
            </a:lvl1pPr>
          </a:lstStyle>
          <a:p>
            <a:fld id="{552749E7-A1A1-4DCD-8F06-A32337249140}" type="slidenum">
              <a:rPr lang="en-US" altLang="pl-PL"/>
              <a:pPr/>
              <a:t>‹#›</a:t>
            </a:fld>
            <a:endParaRPr lang="en-US" altLang="pl-PL"/>
          </a:p>
        </p:txBody>
      </p:sp>
    </p:spTree>
    <p:extLst>
      <p:ext uri="{BB962C8B-B14F-4D97-AF65-F5344CB8AC3E}">
        <p14:creationId xmlns="" xmlns:p14="http://schemas.microsoft.com/office/powerpoint/2010/main" val="675500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en-US" altLang="pl-PL"/>
          </a:p>
        </p:txBody>
      </p:sp>
      <p:sp>
        <p:nvSpPr>
          <p:cNvPr id="6" name="Symbol zastępczy stopki 5"/>
          <p:cNvSpPr>
            <a:spLocks noGrp="1"/>
          </p:cNvSpPr>
          <p:nvPr>
            <p:ph type="ftr" sz="quarter" idx="11"/>
          </p:nvPr>
        </p:nvSpPr>
        <p:spPr/>
        <p:txBody>
          <a:bodyPr/>
          <a:lstStyle>
            <a:lvl1pPr>
              <a:defRPr/>
            </a:lvl1pPr>
          </a:lstStyle>
          <a:p>
            <a:endParaRPr lang="en-US" altLang="pl-PL"/>
          </a:p>
        </p:txBody>
      </p:sp>
      <p:sp>
        <p:nvSpPr>
          <p:cNvPr id="7" name="Symbol zastępczy numeru slajdu 6"/>
          <p:cNvSpPr>
            <a:spLocks noGrp="1"/>
          </p:cNvSpPr>
          <p:nvPr>
            <p:ph type="sldNum" sz="quarter" idx="12"/>
          </p:nvPr>
        </p:nvSpPr>
        <p:spPr/>
        <p:txBody>
          <a:bodyPr/>
          <a:lstStyle>
            <a:lvl1pPr>
              <a:defRPr/>
            </a:lvl1pPr>
          </a:lstStyle>
          <a:p>
            <a:fld id="{C4F82D46-11DD-4943-85DE-DCD2897ED325}" type="slidenum">
              <a:rPr lang="en-US" altLang="pl-PL"/>
              <a:pPr/>
              <a:t>‹#›</a:t>
            </a:fld>
            <a:endParaRPr lang="en-US" altLang="pl-PL"/>
          </a:p>
        </p:txBody>
      </p:sp>
    </p:spTree>
    <p:extLst>
      <p:ext uri="{BB962C8B-B14F-4D97-AF65-F5344CB8AC3E}">
        <p14:creationId xmlns="" xmlns:p14="http://schemas.microsoft.com/office/powerpoint/2010/main" val="257907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pl-PL" altLang="pl-PL" smtClean="0"/>
              <a:t>Kliknij, aby edytować styl</a:t>
            </a:r>
            <a:endParaRPr lang="en-US" altLang="pl-PL" smtClean="0"/>
          </a:p>
        </p:txBody>
      </p:sp>
      <p:sp>
        <p:nvSpPr>
          <p:cNvPr id="15363" name="Rectangle 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endParaRPr lang="en-US" altLang="pl-PL" smtClean="0"/>
          </a:p>
        </p:txBody>
      </p:sp>
      <p:sp>
        <p:nvSpPr>
          <p:cNvPr id="15364"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pl-PL"/>
          </a:p>
        </p:txBody>
      </p:sp>
      <p:sp>
        <p:nvSpPr>
          <p:cNvPr id="1536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pl-PL"/>
          </a:p>
        </p:txBody>
      </p:sp>
      <p:sp>
        <p:nvSpPr>
          <p:cNvPr id="15366"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9AC4CA0C-E91C-4408-944D-786E5D29614F}" type="slidenum">
              <a:rPr lang="en-US" altLang="pl-PL"/>
              <a:pPr/>
              <a:t>‹#›</a:t>
            </a:fld>
            <a:endParaRPr lang="en-US" altLang="pl-PL"/>
          </a:p>
        </p:txBody>
      </p:sp>
      <p:sp>
        <p:nvSpPr>
          <p:cNvPr id="15367" name="Rectangle 7" descr="Gold bar"/>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pl-PL" altLang="pl-PL" sz="2400">
              <a:latin typeface="Times New Roman" pitchFamily="18" charset="0"/>
            </a:endParaRPr>
          </a:p>
        </p:txBody>
      </p:sp>
      <p:sp>
        <p:nvSpPr>
          <p:cNvPr id="15368"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pl-PL"/>
          </a:p>
        </p:txBody>
      </p:sp>
      <p:sp>
        <p:nvSpPr>
          <p:cNvPr id="15369" name="Rectangle 9" descr="Orange bar"/>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pl-PL" altLang="pl-PL" sz="2400">
              <a:latin typeface="Times New Roman" pitchFamily="18" charset="0"/>
            </a:endParaRPr>
          </a:p>
        </p:txBody>
      </p:sp>
      <p:sp>
        <p:nvSpPr>
          <p:cNvPr id="15370" name="Rectangle 10" descr="Slate bar"/>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pl-PL" altLang="pl-PL"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iming>
    <p:tnLst>
      <p:par>
        <p:cTn id="1" dur="indefinite" restart="never" nodeType="tmRoot"/>
      </p:par>
    </p:tnLst>
  </p:timing>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imes New Roman" pitchFamily="18" charset="0"/>
        </a:defRPr>
      </a:lvl2pPr>
      <a:lvl3pPr algn="l" rtl="0" eaLnBrk="1" fontAlgn="base" hangingPunct="1">
        <a:spcBef>
          <a:spcPct val="0"/>
        </a:spcBef>
        <a:spcAft>
          <a:spcPct val="0"/>
        </a:spcAft>
        <a:defRPr sz="4400">
          <a:solidFill>
            <a:schemeClr val="tx2"/>
          </a:solidFill>
          <a:latin typeface="Times New Roman" pitchFamily="18" charset="0"/>
        </a:defRPr>
      </a:lvl3pPr>
      <a:lvl4pPr algn="l" rtl="0" eaLnBrk="1" fontAlgn="base" hangingPunct="1">
        <a:spcBef>
          <a:spcPct val="0"/>
        </a:spcBef>
        <a:spcAft>
          <a:spcPct val="0"/>
        </a:spcAft>
        <a:defRPr sz="4400">
          <a:solidFill>
            <a:schemeClr val="tx2"/>
          </a:solidFill>
          <a:latin typeface="Times New Roman" pitchFamily="18" charset="0"/>
        </a:defRPr>
      </a:lvl4pPr>
      <a:lvl5pPr algn="l" rtl="0" eaLnBrk="1" fontAlgn="base" hangingPunct="1">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3000" indent="-228600"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200" indent="-228600"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6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pl-PL" altLang="pl-PL" sz="3600" b="1" dirty="0" err="1" smtClean="0">
                <a:effectLst>
                  <a:outerShdw blurRad="38100" dist="38100" dir="2700000" algn="tl">
                    <a:srgbClr val="000000">
                      <a:alpha val="43137"/>
                    </a:srgbClr>
                  </a:outerShdw>
                </a:effectLst>
                <a:latin typeface="+mn-lt"/>
              </a:rPr>
              <a:t>Polish</a:t>
            </a:r>
            <a:r>
              <a:rPr lang="pl-PL" altLang="pl-PL" sz="3600" b="1" dirty="0" smtClean="0">
                <a:effectLst>
                  <a:outerShdw blurRad="38100" dist="38100" dir="2700000" algn="tl">
                    <a:srgbClr val="000000">
                      <a:alpha val="43137"/>
                    </a:srgbClr>
                  </a:outerShdw>
                </a:effectLst>
                <a:latin typeface="+mn-lt"/>
              </a:rPr>
              <a:t> </a:t>
            </a:r>
            <a:r>
              <a:rPr lang="pl-PL" altLang="pl-PL" sz="3600" b="1" dirty="0" err="1" smtClean="0">
                <a:effectLst>
                  <a:outerShdw blurRad="38100" dist="38100" dir="2700000" algn="tl">
                    <a:srgbClr val="000000">
                      <a:alpha val="43137"/>
                    </a:srgbClr>
                  </a:outerShdw>
                </a:effectLst>
                <a:latin typeface="+mn-lt"/>
              </a:rPr>
              <a:t>Code</a:t>
            </a:r>
            <a:r>
              <a:rPr lang="pl-PL" altLang="pl-PL" sz="3600" b="1" dirty="0" smtClean="0">
                <a:effectLst>
                  <a:outerShdw blurRad="38100" dist="38100" dir="2700000" algn="tl">
                    <a:srgbClr val="000000">
                      <a:alpha val="43137"/>
                    </a:srgbClr>
                  </a:outerShdw>
                </a:effectLst>
                <a:latin typeface="+mn-lt"/>
              </a:rPr>
              <a:t> of </a:t>
            </a:r>
            <a:r>
              <a:rPr lang="pl-PL" altLang="pl-PL" sz="3600" b="1" dirty="0" err="1" smtClean="0">
                <a:effectLst>
                  <a:outerShdw blurRad="38100" dist="38100" dir="2700000" algn="tl">
                    <a:srgbClr val="000000">
                      <a:alpha val="43137"/>
                    </a:srgbClr>
                  </a:outerShdw>
                </a:effectLst>
                <a:latin typeface="+mn-lt"/>
              </a:rPr>
              <a:t>Deputies</a:t>
            </a:r>
            <a:r>
              <a:rPr lang="pl-PL" altLang="pl-PL" sz="3600" b="1" dirty="0" smtClean="0">
                <a:effectLst>
                  <a:outerShdw blurRad="38100" dist="38100" dir="2700000" algn="tl">
                    <a:srgbClr val="000000">
                      <a:alpha val="43137"/>
                    </a:srgbClr>
                  </a:outerShdw>
                </a:effectLst>
                <a:latin typeface="+mn-lt"/>
              </a:rPr>
              <a:t>’ </a:t>
            </a:r>
            <a:r>
              <a:rPr lang="pl-PL" altLang="pl-PL" sz="3600" b="1" dirty="0" err="1" smtClean="0">
                <a:effectLst>
                  <a:outerShdw blurRad="38100" dist="38100" dir="2700000" algn="tl">
                    <a:srgbClr val="000000">
                      <a:alpha val="43137"/>
                    </a:srgbClr>
                  </a:outerShdw>
                </a:effectLst>
                <a:latin typeface="+mn-lt"/>
              </a:rPr>
              <a:t>Ethics</a:t>
            </a:r>
            <a:endParaRPr lang="pl-PL" altLang="pl-PL" sz="3600" b="1" dirty="0">
              <a:effectLst>
                <a:outerShdw blurRad="38100" dist="38100" dir="2700000" algn="tl">
                  <a:srgbClr val="000000">
                    <a:alpha val="43137"/>
                  </a:srgbClr>
                </a:outerShdw>
              </a:effectLst>
              <a:latin typeface="+mn-lt"/>
            </a:endParaRPr>
          </a:p>
        </p:txBody>
      </p:sp>
      <p:sp>
        <p:nvSpPr>
          <p:cNvPr id="2051" name="Rectangle 3"/>
          <p:cNvSpPr>
            <a:spLocks noGrp="1" noChangeArrowheads="1"/>
          </p:cNvSpPr>
          <p:nvPr>
            <p:ph type="subTitle" idx="1"/>
          </p:nvPr>
        </p:nvSpPr>
        <p:spPr/>
        <p:txBody>
          <a:bodyPr/>
          <a:lstStyle/>
          <a:p>
            <a:endParaRPr lang="pl-PL" altLang="pl-PL" sz="2000" dirty="0" smtClean="0">
              <a:latin typeface="+mj-lt"/>
            </a:endParaRPr>
          </a:p>
          <a:p>
            <a:endParaRPr lang="pl-PL" altLang="pl-PL" sz="2000" dirty="0">
              <a:latin typeface="+mj-lt"/>
            </a:endParaRPr>
          </a:p>
          <a:p>
            <a:endParaRPr lang="en-GB" altLang="pl-PL" sz="2000" dirty="0" smtClean="0">
              <a:latin typeface="+mj-lt"/>
            </a:endParaRPr>
          </a:p>
          <a:p>
            <a:r>
              <a:rPr lang="pl-PL" altLang="pl-PL" sz="2000" dirty="0" smtClean="0"/>
              <a:t>dr </a:t>
            </a:r>
            <a:r>
              <a:rPr lang="pl-PL" altLang="pl-PL" sz="2000" dirty="0" smtClean="0"/>
              <a:t>Julia Wojnowska-Radzińska</a:t>
            </a:r>
          </a:p>
          <a:p>
            <a:r>
              <a:rPr lang="pl-PL" sz="2000" dirty="0" err="1" smtClean="0"/>
              <a:t>Bureau</a:t>
            </a:r>
            <a:r>
              <a:rPr lang="pl-PL" sz="2000" dirty="0" smtClean="0"/>
              <a:t> of </a:t>
            </a:r>
            <a:r>
              <a:rPr lang="pl-PL" sz="2000" dirty="0" err="1" smtClean="0"/>
              <a:t>Research</a:t>
            </a:r>
            <a:endParaRPr lang="pl-PL" sz="2000" dirty="0" smtClean="0"/>
          </a:p>
          <a:p>
            <a:r>
              <a:rPr lang="pl-PL" altLang="pl-PL" sz="2000" dirty="0" err="1" smtClean="0"/>
              <a:t>Chancellery</a:t>
            </a:r>
            <a:r>
              <a:rPr lang="pl-PL" altLang="pl-PL" sz="2000" dirty="0" smtClean="0"/>
              <a:t> of </a:t>
            </a:r>
            <a:r>
              <a:rPr lang="pl-PL" altLang="pl-PL" sz="2000" dirty="0" err="1" smtClean="0"/>
              <a:t>the</a:t>
            </a:r>
            <a:r>
              <a:rPr lang="pl-PL" altLang="pl-PL" sz="2000" dirty="0" smtClean="0"/>
              <a:t> Sejm</a:t>
            </a:r>
            <a:endParaRPr lang="pl-PL" altLang="pl-PL" sz="20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2420888"/>
            <a:ext cx="8229600" cy="1139825"/>
          </a:xfrm>
        </p:spPr>
        <p:txBody>
          <a:bodyPr/>
          <a:lstStyle/>
          <a:p>
            <a:pPr algn="ct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en-US" dirty="0" smtClean="0"/>
              <a:t>Thank you very much for your attention!</a:t>
            </a:r>
            <a:r>
              <a:rPr lang="pl-PL" dirty="0" smtClean="0"/>
              <a:t/>
            </a:r>
            <a:br>
              <a:rPr lang="pl-PL" dirty="0" smtClean="0"/>
            </a:b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sz="3200" b="1" dirty="0" smtClean="0">
                <a:effectLst>
                  <a:outerShdw blurRad="38100" dist="38100" dir="2700000" algn="tl">
                    <a:srgbClr val="000000">
                      <a:alpha val="43137"/>
                    </a:srgbClr>
                  </a:outerShdw>
                </a:effectLst>
                <a:latin typeface="+mn-lt"/>
              </a:rPr>
              <a:t>“Principles of Deputies’ Ethics”</a:t>
            </a:r>
            <a:endParaRPr lang="pl-PL" sz="3200" b="1"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p:txBody>
          <a:bodyPr/>
          <a:lstStyle/>
          <a:p>
            <a:pPr algn="just"/>
            <a:endParaRPr lang="pl-PL" sz="2400" dirty="0" smtClean="0"/>
          </a:p>
          <a:p>
            <a:pPr algn="ctr">
              <a:buNone/>
            </a:pPr>
            <a:r>
              <a:rPr lang="en-US" dirty="0" smtClean="0"/>
              <a:t>The ethical principles for deputies are enshrined in the Resolution entitled “Principles of Deputies’ Ethics” which was adopted by the Polish </a:t>
            </a:r>
            <a:r>
              <a:rPr lang="en-US" i="1" dirty="0" err="1" smtClean="0"/>
              <a:t>Sejm</a:t>
            </a:r>
            <a:r>
              <a:rPr lang="en-US" dirty="0" smtClean="0"/>
              <a:t> in 1998. This Act is based upon the following principles: selflessness, openness, conscientiousness, accountability, and respect for the reputation of the </a:t>
            </a:r>
            <a:r>
              <a:rPr lang="en-US" i="1" dirty="0" err="1" smtClean="0"/>
              <a:t>Sejm</a:t>
            </a:r>
            <a:r>
              <a:rPr lang="en-US" dirty="0" smtClean="0"/>
              <a:t>. </a:t>
            </a:r>
            <a:endParaRPr lang="pl-PL" dirty="0" smtClean="0"/>
          </a:p>
          <a:p>
            <a:pPr marL="457200" indent="-457200" algn="just">
              <a:buNone/>
            </a:pPr>
            <a:r>
              <a:rPr lang="pl-PL" sz="2400" dirty="0" smtClean="0"/>
              <a:t>  </a:t>
            </a:r>
          </a:p>
        </p:txBody>
      </p:sp>
    </p:spTree>
    <p:extLst>
      <p:ext uri="{BB962C8B-B14F-4D97-AF65-F5344CB8AC3E}">
        <p14:creationId xmlns="" xmlns:p14="http://schemas.microsoft.com/office/powerpoint/2010/main" val="1284751480"/>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pl-PL" altLang="pl-PL" sz="3200" b="1" dirty="0" err="1" smtClean="0">
                <a:effectLst>
                  <a:outerShdw blurRad="38100" dist="38100" dir="2700000" algn="tl">
                    <a:srgbClr val="000000">
                      <a:alpha val="43137"/>
                    </a:srgbClr>
                  </a:outerShdw>
                </a:effectLst>
                <a:latin typeface="+mn-lt"/>
              </a:rPr>
              <a:t>Article</a:t>
            </a:r>
            <a:r>
              <a:rPr lang="pl-PL" altLang="pl-PL" sz="3200" b="1" dirty="0" smtClean="0">
                <a:effectLst>
                  <a:outerShdw blurRad="38100" dist="38100" dir="2700000" algn="tl">
                    <a:srgbClr val="000000">
                      <a:alpha val="43137"/>
                    </a:srgbClr>
                  </a:outerShdw>
                </a:effectLst>
                <a:latin typeface="+mn-lt"/>
              </a:rPr>
              <a:t> 1 of </a:t>
            </a:r>
            <a:r>
              <a:rPr lang="pl-PL" altLang="pl-PL" sz="3200" b="1" dirty="0" err="1" smtClean="0">
                <a:effectLst>
                  <a:outerShdw blurRad="38100" dist="38100" dir="2700000" algn="tl">
                    <a:srgbClr val="000000">
                      <a:alpha val="43137"/>
                    </a:srgbClr>
                  </a:outerShdw>
                </a:effectLst>
                <a:latin typeface="+mn-lt"/>
              </a:rPr>
              <a:t>the</a:t>
            </a:r>
            <a:r>
              <a:rPr lang="pl-PL" altLang="pl-PL" sz="3200" b="1" dirty="0" smtClean="0">
                <a:effectLst>
                  <a:outerShdw blurRad="38100" dist="38100" dir="2700000" algn="tl">
                    <a:srgbClr val="000000">
                      <a:alpha val="43137"/>
                    </a:srgbClr>
                  </a:outerShdw>
                </a:effectLst>
                <a:latin typeface="+mn-lt"/>
              </a:rPr>
              <a:t> </a:t>
            </a:r>
            <a:r>
              <a:rPr lang="pl-PL" altLang="pl-PL" sz="3200" b="1" dirty="0" err="1" smtClean="0">
                <a:effectLst>
                  <a:outerShdw blurRad="38100" dist="38100" dir="2700000" algn="tl">
                    <a:srgbClr val="000000">
                      <a:alpha val="43137"/>
                    </a:srgbClr>
                  </a:outerShdw>
                </a:effectLst>
                <a:latin typeface="+mn-lt"/>
              </a:rPr>
              <a:t>Code</a:t>
            </a:r>
            <a:r>
              <a:rPr lang="pl-PL" altLang="pl-PL" sz="3200" b="1" dirty="0" smtClean="0">
                <a:effectLst>
                  <a:outerShdw blurRad="38100" dist="38100" dir="2700000" algn="tl">
                    <a:srgbClr val="000000">
                      <a:alpha val="43137"/>
                    </a:srgbClr>
                  </a:outerShdw>
                </a:effectLst>
                <a:latin typeface="+mn-lt"/>
              </a:rPr>
              <a:t> </a:t>
            </a:r>
            <a:r>
              <a:rPr lang="pl-PL" altLang="pl-PL" sz="3200" b="1" dirty="0" err="1" smtClean="0">
                <a:effectLst>
                  <a:outerShdw blurRad="38100" dist="38100" dir="2700000" algn="tl">
                    <a:srgbClr val="000000">
                      <a:alpha val="43137"/>
                    </a:srgbClr>
                  </a:outerShdw>
                </a:effectLst>
                <a:latin typeface="+mn-lt"/>
              </a:rPr>
              <a:t>provides</a:t>
            </a:r>
            <a:r>
              <a:rPr lang="pl-PL" altLang="pl-PL" sz="3200" b="1" dirty="0" smtClean="0">
                <a:effectLst>
                  <a:outerShdw blurRad="38100" dist="38100" dir="2700000" algn="tl">
                    <a:srgbClr val="000000">
                      <a:alpha val="43137"/>
                    </a:srgbClr>
                  </a:outerShdw>
                </a:effectLst>
                <a:latin typeface="+mn-lt"/>
              </a:rPr>
              <a:t>:</a:t>
            </a:r>
            <a:endParaRPr lang="pl-PL" altLang="pl-PL" sz="3200" b="1" dirty="0">
              <a:effectLst>
                <a:outerShdw blurRad="38100" dist="38100" dir="2700000" algn="tl">
                  <a:srgbClr val="000000">
                    <a:alpha val="43137"/>
                  </a:srgbClr>
                </a:outerShdw>
              </a:effectLst>
              <a:latin typeface="+mn-lt"/>
            </a:endParaRPr>
          </a:p>
        </p:txBody>
      </p:sp>
      <p:sp>
        <p:nvSpPr>
          <p:cNvPr id="19459" name="Rectangle 3"/>
          <p:cNvSpPr>
            <a:spLocks noGrp="1" noChangeArrowheads="1"/>
          </p:cNvSpPr>
          <p:nvPr>
            <p:ph type="body" idx="1"/>
          </p:nvPr>
        </p:nvSpPr>
        <p:spPr/>
        <p:txBody>
          <a:bodyPr/>
          <a:lstStyle/>
          <a:p>
            <a:pPr algn="ctr">
              <a:buNone/>
            </a:pPr>
            <a:endParaRPr lang="pl-PL" dirty="0" smtClean="0"/>
          </a:p>
          <a:p>
            <a:pPr algn="ctr">
              <a:buNone/>
            </a:pPr>
            <a:r>
              <a:rPr lang="en-US" dirty="0" smtClean="0"/>
              <a:t>“Upon the taking of his oath, a</a:t>
            </a:r>
            <a:r>
              <a:rPr lang="pl-PL" dirty="0" smtClean="0"/>
              <a:t> </a:t>
            </a:r>
            <a:r>
              <a:rPr lang="en-US" dirty="0" smtClean="0"/>
              <a:t>deputy </a:t>
            </a:r>
            <a:r>
              <a:rPr lang="pl-PL" dirty="0" err="1" smtClean="0"/>
              <a:t>is</a:t>
            </a:r>
            <a:r>
              <a:rPr lang="pl-PL" dirty="0" smtClean="0"/>
              <a:t> to </a:t>
            </a:r>
            <a:r>
              <a:rPr lang="en-US" dirty="0" smtClean="0"/>
              <a:t>be guided in </a:t>
            </a:r>
            <a:r>
              <a:rPr lang="pl-PL" dirty="0" smtClean="0"/>
              <a:t>his/</a:t>
            </a:r>
            <a:r>
              <a:rPr lang="pl-PL" dirty="0" err="1" smtClean="0"/>
              <a:t>her</a:t>
            </a:r>
            <a:r>
              <a:rPr lang="en-US" dirty="0" smtClean="0"/>
              <a:t> public service by the binding legal order, and generally accepted ethical principles, as well as the concern for the common good in the spirit of solidarity</a:t>
            </a:r>
            <a:r>
              <a:rPr lang="pl-PL" dirty="0" smtClean="0"/>
              <a:t>”.</a:t>
            </a:r>
          </a:p>
        </p:txBody>
      </p:sp>
    </p:spTree>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sz="3200" b="1" dirty="0" smtClean="0">
                <a:effectLst>
                  <a:outerShdw blurRad="38100" dist="38100" dir="2700000" algn="tl">
                    <a:srgbClr val="000000">
                      <a:alpha val="43137"/>
                    </a:srgbClr>
                  </a:outerShdw>
                </a:effectLst>
                <a:latin typeface="+mn-lt"/>
              </a:rPr>
              <a:t>Article 2 of the Code requires that:</a:t>
            </a:r>
            <a:endParaRPr lang="en-US" sz="3200" b="1"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p:txBody>
          <a:bodyPr/>
          <a:lstStyle/>
          <a:p>
            <a:pPr algn="ctr">
              <a:buNone/>
            </a:pPr>
            <a:endParaRPr lang="pl-PL" dirty="0" smtClean="0"/>
          </a:p>
          <a:p>
            <a:pPr algn="ctr">
              <a:buNone/>
            </a:pPr>
            <a:r>
              <a:rPr lang="en-US" dirty="0" smtClean="0"/>
              <a:t>„A deputy should act </a:t>
            </a:r>
            <a:r>
              <a:rPr lang="en-US" dirty="0" smtClean="0"/>
              <a:t>in a manner corresponding to the dignity of a deputy, in particular by following the aforementioned principles of selflessness, openness, conscientiousness, upholding the good reputation of the </a:t>
            </a:r>
            <a:r>
              <a:rPr lang="en-US" i="1" dirty="0" err="1" smtClean="0"/>
              <a:t>Sejm</a:t>
            </a:r>
            <a:r>
              <a:rPr lang="en-US" i="1" dirty="0" smtClean="0"/>
              <a:t> </a:t>
            </a:r>
            <a:r>
              <a:rPr lang="en-US" dirty="0" smtClean="0"/>
              <a:t>and </a:t>
            </a:r>
            <a:r>
              <a:rPr lang="en-US" dirty="0" smtClean="0"/>
              <a:t>accountability.”</a:t>
            </a:r>
          </a:p>
          <a:p>
            <a:pPr algn="just">
              <a:buNone/>
            </a:pPr>
            <a:endParaRPr lang="pl-PL" sz="2400" dirty="0">
              <a:latin typeface="+mj-lt"/>
            </a:endParaRPr>
          </a:p>
          <a:p>
            <a:pPr algn="just"/>
            <a:endParaRPr lang="pl-PL" sz="2400" dirty="0">
              <a:latin typeface="+mj-lt"/>
            </a:endParaRPr>
          </a:p>
          <a:p>
            <a:pPr algn="just"/>
            <a:endParaRPr lang="pl-PL" sz="2400" dirty="0">
              <a:latin typeface="+mj-lt"/>
            </a:endParaRPr>
          </a:p>
        </p:txBody>
      </p:sp>
    </p:spTree>
    <p:extLst>
      <p:ext uri="{BB962C8B-B14F-4D97-AF65-F5344CB8AC3E}">
        <p14:creationId xmlns="" xmlns:p14="http://schemas.microsoft.com/office/powerpoint/2010/main" val="1316121087"/>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sz="3200" b="1" dirty="0" smtClean="0">
                <a:effectLst>
                  <a:outerShdw blurRad="38100" dist="38100" dir="2700000" algn="tl">
                    <a:srgbClr val="000000">
                      <a:alpha val="43137"/>
                    </a:srgbClr>
                  </a:outerShdw>
                </a:effectLst>
                <a:latin typeface="+mn-lt"/>
              </a:rPr>
              <a:t>Ethical principles</a:t>
            </a:r>
            <a:r>
              <a:rPr lang="pl-PL" sz="3200" b="1" dirty="0" smtClean="0">
                <a:effectLst>
                  <a:outerShdw blurRad="38100" dist="38100" dir="2700000" algn="tl">
                    <a:srgbClr val="000000">
                      <a:alpha val="43137"/>
                    </a:srgbClr>
                  </a:outerShdw>
                </a:effectLst>
                <a:latin typeface="+mn-lt"/>
              </a:rPr>
              <a:t>:</a:t>
            </a:r>
            <a:endParaRPr lang="pl-PL" sz="3200" b="1"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p:txBody>
          <a:bodyPr/>
          <a:lstStyle/>
          <a:p>
            <a:pPr marL="0" lvl="0" indent="0">
              <a:buNone/>
            </a:pPr>
            <a:endParaRPr lang="en-US" sz="1600" dirty="0" smtClean="0">
              <a:latin typeface="+mj-lt"/>
            </a:endParaRPr>
          </a:p>
          <a:p>
            <a:pPr marL="457200" indent="-457200" algn="just">
              <a:buFont typeface="Wingdings" pitchFamily="2" charset="2"/>
              <a:buChar char="q"/>
            </a:pPr>
            <a:r>
              <a:rPr lang="en-US" sz="2400" dirty="0" smtClean="0"/>
              <a:t>The deputies </a:t>
            </a:r>
            <a:r>
              <a:rPr lang="en-US" sz="2400" dirty="0" smtClean="0"/>
              <a:t>are to be guided by public interest and not to use their function in order to gain any advantage for themselves or their next of kin or accept benefits which could influence their activity as </a:t>
            </a:r>
            <a:r>
              <a:rPr lang="en-US" sz="2400" dirty="0" smtClean="0"/>
              <a:t>deputies (</a:t>
            </a:r>
            <a:r>
              <a:rPr lang="en-US" sz="2400" dirty="0" smtClean="0"/>
              <a:t>principle of selflessness</a:t>
            </a:r>
            <a:r>
              <a:rPr lang="en-US" sz="2400" dirty="0" smtClean="0"/>
              <a:t>).</a:t>
            </a:r>
          </a:p>
          <a:p>
            <a:pPr marL="457200" indent="-457200" algn="just">
              <a:buFont typeface="Wingdings" pitchFamily="2" charset="2"/>
              <a:buChar char="q"/>
            </a:pPr>
            <a:r>
              <a:rPr lang="en-US" sz="2400" dirty="0" smtClean="0"/>
              <a:t>The </a:t>
            </a:r>
            <a:r>
              <a:rPr lang="en-US" sz="2400" dirty="0" smtClean="0"/>
              <a:t>deputies when making decisions shall act in the manner which is available to the public opinion. The deputies are to disclose a connection between their personal interests and the decision-making process which they take part in (principle of openness</a:t>
            </a:r>
            <a:r>
              <a:rPr lang="en-US" sz="2400" dirty="0" smtClean="0"/>
              <a:t>).</a:t>
            </a:r>
          </a:p>
          <a:p>
            <a:pPr lvl="0">
              <a:buFont typeface="Wingdings" pitchFamily="2" charset="2"/>
              <a:buChar char="Ø"/>
            </a:pPr>
            <a:endParaRPr lang="pl-PL" sz="1600" dirty="0" smtClean="0">
              <a:latin typeface="+mj-lt"/>
            </a:endParaRPr>
          </a:p>
          <a:p>
            <a:pPr lvl="0">
              <a:buFont typeface="Wingdings" pitchFamily="2" charset="2"/>
              <a:buChar char="Ø"/>
            </a:pPr>
            <a:endParaRPr lang="pl-PL" sz="1600" dirty="0">
              <a:latin typeface="+mj-lt"/>
            </a:endParaRPr>
          </a:p>
          <a:p>
            <a:pPr lvl="0">
              <a:buFont typeface="Wingdings" pitchFamily="2" charset="2"/>
              <a:buChar char="Ø"/>
            </a:pPr>
            <a:endParaRPr lang="pl-PL" sz="1600" dirty="0" smtClean="0">
              <a:latin typeface="+mj-lt"/>
            </a:endParaRPr>
          </a:p>
          <a:p>
            <a:pPr lvl="0">
              <a:buFont typeface="Wingdings" pitchFamily="2" charset="2"/>
              <a:buChar char="Ø"/>
            </a:pPr>
            <a:endParaRPr lang="pl-PL" sz="1600" dirty="0">
              <a:latin typeface="+mj-lt"/>
            </a:endParaRPr>
          </a:p>
          <a:p>
            <a:pPr lvl="0">
              <a:buFont typeface="Wingdings" pitchFamily="2" charset="2"/>
              <a:buChar char="Ø"/>
            </a:pPr>
            <a:endParaRPr lang="pl-PL" sz="1600" dirty="0" smtClean="0">
              <a:latin typeface="+mj-lt"/>
            </a:endParaRPr>
          </a:p>
          <a:p>
            <a:pPr lvl="0">
              <a:buFont typeface="Wingdings" pitchFamily="2" charset="2"/>
              <a:buChar char="Ø"/>
            </a:pPr>
            <a:endParaRPr lang="pl-PL" sz="1600" dirty="0">
              <a:latin typeface="+mj-lt"/>
            </a:endParaRPr>
          </a:p>
          <a:p>
            <a:pPr>
              <a:buFont typeface="Wingdings" panose="05000000000000000000" pitchFamily="2" charset="2"/>
              <a:buChar char="Ø"/>
            </a:pPr>
            <a:endParaRPr lang="pl-PL" sz="1600" dirty="0" smtClean="0">
              <a:latin typeface="+mj-lt"/>
            </a:endParaRPr>
          </a:p>
          <a:p>
            <a:pPr>
              <a:buFont typeface="Wingdings" panose="05000000000000000000" pitchFamily="2" charset="2"/>
              <a:buChar char="Ø"/>
            </a:pPr>
            <a:endParaRPr lang="pl-PL" sz="1600" dirty="0">
              <a:latin typeface="+mj-lt"/>
            </a:endParaRPr>
          </a:p>
          <a:p>
            <a:endParaRPr lang="pl-PL" dirty="0"/>
          </a:p>
        </p:txBody>
      </p:sp>
    </p:spTree>
    <p:extLst>
      <p:ext uri="{BB962C8B-B14F-4D97-AF65-F5344CB8AC3E}">
        <p14:creationId xmlns="" xmlns:p14="http://schemas.microsoft.com/office/powerpoint/2010/main" val="804548030"/>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sz="3200" b="1" dirty="0" err="1" smtClean="0">
                <a:effectLst>
                  <a:outerShdw blurRad="38100" dist="38100" dir="2700000" algn="tl">
                    <a:srgbClr val="000000">
                      <a:alpha val="43137"/>
                    </a:srgbClr>
                  </a:outerShdw>
                </a:effectLst>
                <a:latin typeface="+mn-lt"/>
              </a:rPr>
              <a:t>Ethical</a:t>
            </a:r>
            <a:r>
              <a:rPr lang="pl-PL" sz="3200" b="1" dirty="0" smtClean="0">
                <a:effectLst>
                  <a:outerShdw blurRad="38100" dist="38100" dir="2700000" algn="tl">
                    <a:srgbClr val="000000">
                      <a:alpha val="43137"/>
                    </a:srgbClr>
                  </a:outerShdw>
                </a:effectLst>
                <a:latin typeface="+mn-lt"/>
              </a:rPr>
              <a:t> </a:t>
            </a:r>
            <a:r>
              <a:rPr lang="pl-PL" sz="3200" b="1" dirty="0" err="1" smtClean="0">
                <a:effectLst>
                  <a:outerShdw blurRad="38100" dist="38100" dir="2700000" algn="tl">
                    <a:srgbClr val="000000">
                      <a:alpha val="43137"/>
                    </a:srgbClr>
                  </a:outerShdw>
                </a:effectLst>
                <a:latin typeface="+mn-lt"/>
              </a:rPr>
              <a:t>principles</a:t>
            </a:r>
            <a:r>
              <a:rPr lang="pl-PL" sz="3200" b="1" dirty="0" smtClean="0">
                <a:effectLst>
                  <a:outerShdw blurRad="38100" dist="38100" dir="2700000" algn="tl">
                    <a:srgbClr val="000000">
                      <a:alpha val="43137"/>
                    </a:srgbClr>
                  </a:outerShdw>
                </a:effectLst>
                <a:latin typeface="+mn-lt"/>
              </a:rPr>
              <a:t>:</a:t>
            </a:r>
            <a:endParaRPr lang="pl-PL" sz="3200" dirty="0">
              <a:latin typeface="+mn-lt"/>
            </a:endParaRPr>
          </a:p>
        </p:txBody>
      </p:sp>
      <p:sp>
        <p:nvSpPr>
          <p:cNvPr id="3" name="Symbol zastępczy zawartości 2"/>
          <p:cNvSpPr>
            <a:spLocks noGrp="1"/>
          </p:cNvSpPr>
          <p:nvPr>
            <p:ph idx="1"/>
          </p:nvPr>
        </p:nvSpPr>
        <p:spPr/>
        <p:txBody>
          <a:bodyPr/>
          <a:lstStyle/>
          <a:p>
            <a:pPr marL="457200" indent="-457200" algn="just">
              <a:buFont typeface="Wingdings" pitchFamily="2" charset="2"/>
              <a:buChar char="q"/>
            </a:pPr>
            <a:r>
              <a:rPr lang="en-US" sz="2400" dirty="0" smtClean="0"/>
              <a:t>The deputies shall fulfill their duties properly and their acting should be governed by the substantive facts (principle of conscientiousness).</a:t>
            </a:r>
            <a:endParaRPr lang="pl-PL" sz="2400" dirty="0" smtClean="0"/>
          </a:p>
          <a:p>
            <a:pPr marL="457200" indent="-457200" algn="just">
              <a:buFont typeface="Wingdings" pitchFamily="2" charset="2"/>
              <a:buChar char="q"/>
            </a:pPr>
            <a:r>
              <a:rPr lang="en-US" sz="2400" dirty="0" smtClean="0"/>
              <a:t>The deputies should avoid </a:t>
            </a:r>
            <a:r>
              <a:rPr lang="en-US" sz="2400" dirty="0" err="1" smtClean="0"/>
              <a:t>behaviours</a:t>
            </a:r>
            <a:r>
              <a:rPr lang="en-US" sz="2400" dirty="0" smtClean="0"/>
              <a:t> which may harm the reputation of the </a:t>
            </a:r>
            <a:r>
              <a:rPr lang="en-US" sz="2400" dirty="0" err="1" smtClean="0"/>
              <a:t>Sejm</a:t>
            </a:r>
            <a:r>
              <a:rPr lang="en-US" sz="2400" dirty="0" smtClean="0"/>
              <a:t>. They should respect the dignity of other people (principle of respect for the </a:t>
            </a:r>
            <a:r>
              <a:rPr lang="pl-PL" sz="2400" dirty="0" err="1" smtClean="0"/>
              <a:t>good</a:t>
            </a:r>
            <a:r>
              <a:rPr lang="pl-PL" sz="2400" dirty="0" smtClean="0"/>
              <a:t> </a:t>
            </a:r>
            <a:r>
              <a:rPr lang="en-US" sz="2400" dirty="0" smtClean="0"/>
              <a:t>reputation </a:t>
            </a:r>
            <a:r>
              <a:rPr lang="en-US" sz="2400" dirty="0" smtClean="0"/>
              <a:t>of the </a:t>
            </a:r>
            <a:r>
              <a:rPr lang="en-US" sz="2400" dirty="0" err="1" smtClean="0"/>
              <a:t>Sejm</a:t>
            </a:r>
            <a:r>
              <a:rPr lang="en-US" sz="2400" dirty="0" smtClean="0"/>
              <a:t>). </a:t>
            </a:r>
            <a:endParaRPr lang="pl-PL" sz="2000" dirty="0" smtClean="0"/>
          </a:p>
          <a:p>
            <a:pPr algn="just">
              <a:buFont typeface="Wingdings" pitchFamily="2" charset="2"/>
              <a:buChar char="q"/>
            </a:pPr>
            <a:r>
              <a:rPr lang="pl-PL" sz="2400" dirty="0" err="1" smtClean="0"/>
              <a:t>Deputies</a:t>
            </a:r>
            <a:r>
              <a:rPr lang="pl-PL" sz="2400" dirty="0" smtClean="0"/>
              <a:t> </a:t>
            </a:r>
            <a:r>
              <a:rPr lang="pl-PL" sz="2400" dirty="0" err="1" smtClean="0"/>
              <a:t>are</a:t>
            </a:r>
            <a:r>
              <a:rPr lang="pl-PL" sz="2400" dirty="0" smtClean="0"/>
              <a:t> </a:t>
            </a:r>
            <a:r>
              <a:rPr lang="pl-PL" sz="2400" dirty="0" err="1" smtClean="0"/>
              <a:t>responsible</a:t>
            </a:r>
            <a:r>
              <a:rPr lang="pl-PL" sz="2400" dirty="0" smtClean="0"/>
              <a:t> for </a:t>
            </a:r>
            <a:r>
              <a:rPr lang="pl-PL" sz="2400" dirty="0" err="1" smtClean="0"/>
              <a:t>their</a:t>
            </a:r>
            <a:r>
              <a:rPr lang="pl-PL" sz="2400" dirty="0" smtClean="0"/>
              <a:t> </a:t>
            </a:r>
            <a:r>
              <a:rPr lang="pl-PL" sz="2400" dirty="0" err="1" smtClean="0"/>
              <a:t>decisions</a:t>
            </a:r>
            <a:r>
              <a:rPr lang="pl-PL" sz="2400" dirty="0" smtClean="0"/>
              <a:t> and a</a:t>
            </a:r>
            <a:r>
              <a:rPr lang="en-US" sz="2400" dirty="0" err="1" smtClean="0"/>
              <a:t>ctions</a:t>
            </a:r>
            <a:r>
              <a:rPr lang="en-US" sz="2400" dirty="0" smtClean="0"/>
              <a:t>, and they are to submit themselves to applicable </a:t>
            </a:r>
            <a:r>
              <a:rPr lang="pl-PL" sz="2400" dirty="0" err="1" smtClean="0"/>
              <a:t>explanatory</a:t>
            </a:r>
            <a:r>
              <a:rPr lang="en-US" sz="2400" dirty="0" smtClean="0"/>
              <a:t> and scrutiny procedures (principle of accountability). Accountability for the violation of the </a:t>
            </a:r>
            <a:r>
              <a:rPr lang="pl-PL" sz="2400" dirty="0" err="1" smtClean="0"/>
              <a:t>ethical</a:t>
            </a:r>
            <a:r>
              <a:rPr lang="pl-PL" sz="2400" dirty="0" smtClean="0"/>
              <a:t> </a:t>
            </a:r>
            <a:r>
              <a:rPr lang="en-US" sz="2400" dirty="0" smtClean="0"/>
              <a:t>principles is set forth in </a:t>
            </a:r>
            <a:r>
              <a:rPr lang="pl-PL" sz="2400" dirty="0" err="1" smtClean="0"/>
              <a:t>provisions</a:t>
            </a:r>
            <a:r>
              <a:rPr lang="pl-PL" sz="2400" dirty="0" smtClean="0"/>
              <a:t> of </a:t>
            </a:r>
            <a:r>
              <a:rPr lang="pl-PL" sz="2400" dirty="0" err="1" smtClean="0"/>
              <a:t>the</a:t>
            </a:r>
            <a:r>
              <a:rPr lang="pl-PL" sz="2400" dirty="0" smtClean="0"/>
              <a:t> S</a:t>
            </a:r>
            <a:r>
              <a:rPr lang="en-US" sz="2400" dirty="0" err="1" smtClean="0"/>
              <a:t>tanding</a:t>
            </a:r>
            <a:r>
              <a:rPr lang="en-US" sz="2400" dirty="0" smtClean="0"/>
              <a:t> </a:t>
            </a:r>
            <a:r>
              <a:rPr lang="pl-PL" sz="2400" dirty="0" smtClean="0"/>
              <a:t>O</a:t>
            </a:r>
            <a:r>
              <a:rPr lang="en-US" sz="2400" dirty="0" err="1" smtClean="0"/>
              <a:t>rders</a:t>
            </a:r>
            <a:r>
              <a:rPr lang="en-US" sz="2400" dirty="0" smtClean="0"/>
              <a:t> of the </a:t>
            </a:r>
            <a:r>
              <a:rPr lang="en-US" sz="2400" dirty="0" err="1" smtClean="0"/>
              <a:t>Sejm</a:t>
            </a:r>
            <a:r>
              <a:rPr lang="en-US" sz="2400" dirty="0" smtClean="0"/>
              <a:t> of the Republic of Poland</a:t>
            </a:r>
            <a:r>
              <a:rPr lang="pl-PL" sz="2400" dirty="0" smtClean="0"/>
              <a:t>.</a:t>
            </a:r>
            <a:endParaRPr lang="pl-PL" sz="2400" dirty="0"/>
          </a:p>
        </p:txBody>
      </p:sp>
    </p:spTree>
    <p:extLst>
      <p:ext uri="{BB962C8B-B14F-4D97-AF65-F5344CB8AC3E}">
        <p14:creationId xmlns="" xmlns:p14="http://schemas.microsoft.com/office/powerpoint/2010/main" val="3325372900"/>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sz="2800" b="1" dirty="0" smtClean="0">
                <a:effectLst>
                  <a:outerShdw blurRad="38100" dist="38100" dir="2700000" algn="tl">
                    <a:srgbClr val="000000">
                      <a:alpha val="43137"/>
                    </a:srgbClr>
                  </a:outerShdw>
                </a:effectLst>
                <a:latin typeface="+mn-lt"/>
              </a:rPr>
              <a:t>Observing by </a:t>
            </a:r>
            <a:r>
              <a:rPr lang="en-US" sz="2800" b="1" i="1" dirty="0" err="1" smtClean="0">
                <a:effectLst>
                  <a:outerShdw blurRad="38100" dist="38100" dir="2700000" algn="tl">
                    <a:srgbClr val="000000">
                      <a:alpha val="43137"/>
                    </a:srgbClr>
                  </a:outerShdw>
                </a:effectLst>
                <a:latin typeface="+mn-lt"/>
              </a:rPr>
              <a:t>Sejm</a:t>
            </a:r>
            <a:r>
              <a:rPr lang="en-US" sz="2800" b="1" i="1" dirty="0" smtClean="0">
                <a:effectLst>
                  <a:outerShdw blurRad="38100" dist="38100" dir="2700000" algn="tl">
                    <a:srgbClr val="000000">
                      <a:alpha val="43137"/>
                    </a:srgbClr>
                  </a:outerShdw>
                </a:effectLst>
                <a:latin typeface="+mn-lt"/>
              </a:rPr>
              <a:t> </a:t>
            </a:r>
            <a:r>
              <a:rPr lang="en-US" sz="2800" b="1" dirty="0" smtClean="0">
                <a:effectLst>
                  <a:outerShdw blurRad="38100" dist="38100" dir="2700000" algn="tl">
                    <a:srgbClr val="000000">
                      <a:alpha val="43137"/>
                    </a:srgbClr>
                  </a:outerShdw>
                </a:effectLst>
                <a:latin typeface="+mn-lt"/>
              </a:rPr>
              <a:t>deputies the Principles of Deputies’ Ethics is monitored by the Deputies’ Ethics Committee</a:t>
            </a:r>
            <a:r>
              <a:rPr lang="pl-PL" sz="2800" b="1" dirty="0" smtClean="0">
                <a:effectLst>
                  <a:outerShdw blurRad="38100" dist="38100" dir="2700000" algn="tl">
                    <a:srgbClr val="000000">
                      <a:alpha val="43137"/>
                    </a:srgbClr>
                  </a:outerShdw>
                </a:effectLst>
                <a:latin typeface="+mn-lt"/>
              </a:rPr>
              <a:t>:</a:t>
            </a:r>
            <a:endParaRPr lang="pl-PL" sz="2800" b="1"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p:txBody>
          <a:bodyPr/>
          <a:lstStyle/>
          <a:p>
            <a:pPr algn="just">
              <a:buFont typeface="Wingdings" pitchFamily="2" charset="2"/>
              <a:buChar char="q"/>
            </a:pPr>
            <a:r>
              <a:rPr lang="en-US" sz="2400" dirty="0" smtClean="0"/>
              <a:t>Decisions in cases of Deputies who conduct themselves in a manner inconsistent with the dignity of a Deputy, shall be taken on the basis of the „Principles of Deputies’ Ethics” (Art. 145 </a:t>
            </a:r>
            <a:r>
              <a:rPr lang="en-US" sz="2400" dirty="0" err="1" smtClean="0"/>
              <a:t>para</a:t>
            </a:r>
            <a:r>
              <a:rPr lang="en-US" sz="2400" dirty="0" smtClean="0"/>
              <a:t>. 1 </a:t>
            </a:r>
            <a:r>
              <a:rPr lang="en-US" sz="2400" dirty="0" err="1" smtClean="0"/>
              <a:t>StOS</a:t>
            </a:r>
            <a:r>
              <a:rPr lang="en-US" sz="2400" dirty="0" smtClean="0"/>
              <a:t>). The Committee shall, at its own initiative, consider matters falling with its competence. Nevertheless</a:t>
            </a:r>
            <a:r>
              <a:rPr lang="en-US" sz="2400" dirty="0" smtClean="0"/>
              <a:t>, it takes into consideration proposals put forward to the Committee by other bodies of the </a:t>
            </a:r>
            <a:r>
              <a:rPr lang="en-US" sz="2400" dirty="0" err="1" smtClean="0"/>
              <a:t>Sejm</a:t>
            </a:r>
            <a:r>
              <a:rPr lang="en-US" sz="2400" dirty="0" smtClean="0"/>
              <a:t> and deputies, and other persons as </a:t>
            </a:r>
            <a:r>
              <a:rPr lang="en-US" sz="2400" dirty="0" smtClean="0"/>
              <a:t>well.</a:t>
            </a:r>
            <a:endParaRPr lang="en-US" sz="2400" i="1" dirty="0" smtClean="0"/>
          </a:p>
          <a:p>
            <a:pPr algn="just">
              <a:buFont typeface="Wingdings" pitchFamily="2" charset="2"/>
              <a:buChar char="q"/>
            </a:pPr>
            <a:r>
              <a:rPr lang="en-US" sz="2400" dirty="0" smtClean="0"/>
              <a:t>The Deputies’ Ethics </a:t>
            </a:r>
            <a:r>
              <a:rPr lang="en-US" sz="2400" dirty="0" err="1" smtClean="0"/>
              <a:t>Committe</a:t>
            </a:r>
            <a:r>
              <a:rPr lang="en-US" sz="2400" dirty="0" smtClean="0"/>
              <a:t> may require a Deputy to explain any matters of doubt which have arisen in the course of proceedings (Art. 146 </a:t>
            </a:r>
            <a:r>
              <a:rPr lang="en-US" sz="2400" dirty="0" err="1" smtClean="0"/>
              <a:t>StOS</a:t>
            </a:r>
            <a:r>
              <a:rPr lang="en-US" sz="2400" dirty="0" smtClean="0"/>
              <a:t>).</a:t>
            </a:r>
          </a:p>
          <a:p>
            <a:pPr algn="just"/>
            <a:endParaRPr lang="pl-PL" sz="2400" dirty="0">
              <a:latin typeface="+mj-lt"/>
            </a:endParaRPr>
          </a:p>
        </p:txBody>
      </p:sp>
    </p:spTree>
    <p:extLst>
      <p:ext uri="{BB962C8B-B14F-4D97-AF65-F5344CB8AC3E}">
        <p14:creationId xmlns="" xmlns:p14="http://schemas.microsoft.com/office/powerpoint/2010/main" val="2307450406"/>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sz="2800" b="1" dirty="0" smtClean="0">
                <a:effectLst>
                  <a:outerShdw blurRad="38100" dist="38100" dir="2700000" algn="tl">
                    <a:srgbClr val="000000">
                      <a:alpha val="43137"/>
                    </a:srgbClr>
                  </a:outerShdw>
                </a:effectLst>
                <a:latin typeface="+mn-lt"/>
              </a:rPr>
              <a:t>Observing by </a:t>
            </a:r>
            <a:r>
              <a:rPr lang="en-US" sz="2800" b="1" i="1" dirty="0" err="1" smtClean="0">
                <a:effectLst>
                  <a:outerShdw blurRad="38100" dist="38100" dir="2700000" algn="tl">
                    <a:srgbClr val="000000">
                      <a:alpha val="43137"/>
                    </a:srgbClr>
                  </a:outerShdw>
                </a:effectLst>
                <a:latin typeface="+mn-lt"/>
              </a:rPr>
              <a:t>Sejm</a:t>
            </a:r>
            <a:r>
              <a:rPr lang="en-US" sz="2800" b="1" i="1" dirty="0" smtClean="0">
                <a:effectLst>
                  <a:outerShdw blurRad="38100" dist="38100" dir="2700000" algn="tl">
                    <a:srgbClr val="000000">
                      <a:alpha val="43137"/>
                    </a:srgbClr>
                  </a:outerShdw>
                </a:effectLst>
                <a:latin typeface="+mn-lt"/>
              </a:rPr>
              <a:t> </a:t>
            </a:r>
            <a:r>
              <a:rPr lang="en-US" sz="2800" b="1" dirty="0" smtClean="0">
                <a:effectLst>
                  <a:outerShdw blurRad="38100" dist="38100" dir="2700000" algn="tl">
                    <a:srgbClr val="000000">
                      <a:alpha val="43137"/>
                    </a:srgbClr>
                  </a:outerShdw>
                </a:effectLst>
                <a:latin typeface="+mn-lt"/>
              </a:rPr>
              <a:t>deputies the Principles of Deputies’ Ethics is monitored by the Deputies’ Ethics Committee</a:t>
            </a:r>
            <a:r>
              <a:rPr lang="pl-PL" sz="2800" b="1" dirty="0" smtClean="0">
                <a:effectLst>
                  <a:outerShdw blurRad="38100" dist="38100" dir="2700000" algn="tl">
                    <a:srgbClr val="000000">
                      <a:alpha val="43137"/>
                    </a:srgbClr>
                  </a:outerShdw>
                </a:effectLst>
                <a:latin typeface="+mn-lt"/>
              </a:rPr>
              <a:t>:</a:t>
            </a:r>
            <a:endParaRPr lang="pl-PL" sz="2800"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p:txBody>
          <a:bodyPr/>
          <a:lstStyle/>
          <a:p>
            <a:pPr algn="just">
              <a:buFont typeface="Wingdings" pitchFamily="2" charset="2"/>
              <a:buChar char="q"/>
            </a:pPr>
            <a:r>
              <a:rPr lang="en-GB" sz="2400" dirty="0" smtClean="0"/>
              <a:t>Having examined </a:t>
            </a:r>
            <a:r>
              <a:rPr lang="en-US" sz="2400" dirty="0" smtClean="0"/>
              <a:t>a </a:t>
            </a:r>
            <a:r>
              <a:rPr lang="en-US" sz="2400" dirty="0" smtClean="0"/>
              <a:t>case and having found a violation of the Principles, the Committee may by means of a resolution reproach, admonish or reprimand a deputy. </a:t>
            </a:r>
            <a:endParaRPr lang="pl-PL" sz="2400" dirty="0" smtClean="0"/>
          </a:p>
          <a:p>
            <a:pPr algn="just">
              <a:buFont typeface="Wingdings" pitchFamily="2" charset="2"/>
              <a:buChar char="q"/>
            </a:pPr>
            <a:r>
              <a:rPr lang="en-US" sz="2400" dirty="0" smtClean="0"/>
              <a:t>Resolutions made by the Committee are to be made public</a:t>
            </a:r>
            <a:r>
              <a:rPr lang="pl-PL" sz="2400" dirty="0" smtClean="0"/>
              <a:t>.</a:t>
            </a:r>
            <a:r>
              <a:rPr lang="en-US" sz="2400" dirty="0" smtClean="0"/>
              <a:t> They may be appealed against to the chairman of the Committee, who presents it further to the Presidium of the </a:t>
            </a:r>
            <a:r>
              <a:rPr lang="en-US" sz="2400" i="1" dirty="0" err="1" smtClean="0"/>
              <a:t>Sejm</a:t>
            </a:r>
            <a:r>
              <a:rPr lang="en-US" sz="2400" dirty="0" smtClean="0"/>
              <a:t>. </a:t>
            </a:r>
            <a:endParaRPr lang="pl-PL" sz="2400" dirty="0" smtClean="0"/>
          </a:p>
          <a:p>
            <a:pPr algn="just">
              <a:buFont typeface="Wingdings" pitchFamily="2" charset="2"/>
              <a:buChar char="q"/>
            </a:pPr>
            <a:r>
              <a:rPr lang="en-US" sz="2400" dirty="0" smtClean="0"/>
              <a:t>Resolutions to admonish or reprimand a deputy must be passed by an absolute majority of votes in the presence of at least half of the number of the Committee members. </a:t>
            </a:r>
            <a:endParaRPr lang="pl-PL" sz="2400" dirty="0" smtClean="0"/>
          </a:p>
          <a:p>
            <a:pPr algn="just"/>
            <a:endParaRPr lang="pl-PL" sz="2000" i="1" dirty="0">
              <a:latin typeface="+mj-lt"/>
            </a:endParaRPr>
          </a:p>
        </p:txBody>
      </p:sp>
    </p:spTree>
    <p:extLst>
      <p:ext uri="{BB962C8B-B14F-4D97-AF65-F5344CB8AC3E}">
        <p14:creationId xmlns="" xmlns:p14="http://schemas.microsoft.com/office/powerpoint/2010/main" val="4144108491"/>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en-US" sz="3200" b="1" dirty="0" smtClean="0">
                <a:effectLst>
                  <a:outerShdw blurRad="38100" dist="38100" dir="2700000" algn="tl">
                    <a:srgbClr val="000000">
                      <a:alpha val="43137"/>
                    </a:srgbClr>
                  </a:outerShdw>
                </a:effectLst>
                <a:latin typeface="+mn-lt"/>
              </a:rPr>
              <a:t>Final conclusions:</a:t>
            </a:r>
            <a:endParaRPr lang="en-US" sz="3200" b="1" dirty="0">
              <a:effectLst>
                <a:outerShdw blurRad="38100" dist="38100" dir="2700000" algn="tl">
                  <a:srgbClr val="000000">
                    <a:alpha val="43137"/>
                  </a:srgbClr>
                </a:outerShdw>
              </a:effectLst>
              <a:latin typeface="+mn-lt"/>
            </a:endParaRPr>
          </a:p>
        </p:txBody>
      </p:sp>
      <p:sp>
        <p:nvSpPr>
          <p:cNvPr id="3" name="Symbol zastępczy zawartości 2"/>
          <p:cNvSpPr>
            <a:spLocks noGrp="1"/>
          </p:cNvSpPr>
          <p:nvPr>
            <p:ph idx="1"/>
          </p:nvPr>
        </p:nvSpPr>
        <p:spPr/>
        <p:txBody>
          <a:bodyPr/>
          <a:lstStyle/>
          <a:p>
            <a:pPr algn="ctr">
              <a:buNone/>
            </a:pPr>
            <a:r>
              <a:rPr lang="pl-PL" dirty="0" smtClean="0"/>
              <a:t>   </a:t>
            </a:r>
            <a:r>
              <a:rPr lang="en-US" sz="2400" dirty="0" smtClean="0"/>
              <a:t>The maintenance and promotion of high ethical standards in public life are essential to underpin democratic values and a quality-based public service. However, we must also remember that the mere existence of ethical system is not enough for preventing misconducts by parliamentarians. The existence of a code of ethics and committee can help, but it does not guarantee a miracle cure for all that is perceived to be wrong with politicians. The codes of conduct are most effective when they are built on a political culture where integrity, transparency and accountability are highly valued. </a:t>
            </a:r>
            <a:endParaRPr lang="pl-PL" sz="2400" dirty="0" smtClean="0"/>
          </a:p>
          <a:p>
            <a:pPr algn="just"/>
            <a:endParaRPr lang="pl-PL" sz="2000" dirty="0" smtClean="0"/>
          </a:p>
          <a:p>
            <a:pPr marL="0" indent="0">
              <a:buNone/>
            </a:pPr>
            <a:endParaRPr lang="pl-PL" dirty="0" smtClean="0"/>
          </a:p>
        </p:txBody>
      </p:sp>
    </p:spTree>
    <p:extLst>
      <p:ext uri="{BB962C8B-B14F-4D97-AF65-F5344CB8AC3E}">
        <p14:creationId xmlns="" xmlns:p14="http://schemas.microsoft.com/office/powerpoint/2010/main" val="2424663781"/>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Presentation">
  <a:themeElements>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Level">
      <a:majorFont>
        <a:latin typeface="Times New Roman"/>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pl-PL"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pl-PL" sz="1800" b="0" i="0" u="none" strike="noStrike" cap="none" normalizeH="0" baseline="0" smtClean="0">
            <a:ln>
              <a:noFill/>
            </a:ln>
            <a:solidFill>
              <a:schemeClr val="tx1"/>
            </a:solidFill>
            <a:effectLst/>
            <a:latin typeface="Arial"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Level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782</TotalTime>
  <Words>736</Words>
  <Application>Microsoft Office PowerPoint</Application>
  <PresentationFormat>Pokaz na ekranie (4:3)</PresentationFormat>
  <Paragraphs>46</Paragraphs>
  <Slides>10</Slides>
  <Notes>3</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Presentation</vt:lpstr>
      <vt:lpstr>Polish Code of Deputies’ Ethics</vt:lpstr>
      <vt:lpstr>“Principles of Deputies’ Ethics”</vt:lpstr>
      <vt:lpstr>Article 1 of the Code provides:</vt:lpstr>
      <vt:lpstr>Article 2 of the Code requires that:</vt:lpstr>
      <vt:lpstr>Ethical principles:</vt:lpstr>
      <vt:lpstr>Ethical principles:</vt:lpstr>
      <vt:lpstr>Observing by Sejm deputies the Principles of Deputies’ Ethics is monitored by the Deputies’ Ethics Committee:</vt:lpstr>
      <vt:lpstr>Observing by Sejm deputies the Principles of Deputies’ Ethics is monitored by the Deputies’ Ethics Committee:</vt:lpstr>
      <vt:lpstr>Final conclusions:</vt:lpstr>
      <vt:lpstr>    Thank you very much for your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Mateusz</dc:creator>
  <cp:lastModifiedBy>mwojnowska</cp:lastModifiedBy>
  <cp:revision>105</cp:revision>
  <dcterms:created xsi:type="dcterms:W3CDTF">2013-11-10T10:12:15Z</dcterms:created>
  <dcterms:modified xsi:type="dcterms:W3CDTF">2014-05-04T15:53:41Z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TC060874521045</vt:lpwstr>
  </property>
</Properties>
</file>